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23"/>
  </p:notesMasterIdLst>
  <p:sldIdLst>
    <p:sldId id="256" r:id="rId2"/>
    <p:sldId id="260" r:id="rId3"/>
    <p:sldId id="257" r:id="rId4"/>
    <p:sldId id="263" r:id="rId5"/>
    <p:sldId id="261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64" r:id="rId17"/>
    <p:sldId id="268" r:id="rId18"/>
    <p:sldId id="266" r:id="rId19"/>
    <p:sldId id="267" r:id="rId20"/>
    <p:sldId id="269" r:id="rId21"/>
    <p:sldId id="262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0"/>
    <p:restoredTop sz="94680"/>
  </p:normalViewPr>
  <p:slideViewPr>
    <p:cSldViewPr snapToGrid="0" snapToObjects="1">
      <p:cViewPr varScale="1">
        <p:scale>
          <a:sx n="154" d="100"/>
          <a:sy n="154" d="100"/>
        </p:scale>
        <p:origin x="94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AFB3E-5B4F-B64A-B63C-B57AAEE04133}" type="datetimeFigureOut">
              <a:rPr lang="en-US" smtClean="0"/>
              <a:t>4/12/18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C4719C-BDA2-C242-B8FF-292DA0E6C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49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4719C-BDA2-C242-B8FF-292DA0E6CE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608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2560E-C454-EE41-9B22-4364757AE972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E907A-18B4-D74C-96BA-B337856091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2560E-C454-EE41-9B22-4364757AE972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E907A-18B4-D74C-96BA-B337856091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2560E-C454-EE41-9B22-4364757AE972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E907A-18B4-D74C-96BA-B3378560916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2560E-C454-EE41-9B22-4364757AE972}" type="datetimeFigureOut">
              <a:rPr lang="en-US" smtClean="0"/>
              <a:t>4/12/18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E907A-18B4-D74C-96BA-B3378560916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2560E-C454-EE41-9B22-4364757AE972}" type="datetimeFigureOut">
              <a:rPr lang="en-US" smtClean="0"/>
              <a:t>4/12/18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E907A-18B4-D74C-96BA-B3378560916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2560E-C454-EE41-9B22-4364757AE972}" type="datetimeFigureOut">
              <a:rPr lang="en-US" smtClean="0"/>
              <a:t>4/12/18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E907A-18B4-D74C-96BA-B337856091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2560E-C454-EE41-9B22-4364757AE972}" type="datetimeFigureOut">
              <a:rPr lang="en-US" smtClean="0"/>
              <a:t>4/12/18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E907A-18B4-D74C-96BA-B337856091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2560E-C454-EE41-9B22-4364757AE972}" type="datetimeFigureOut">
              <a:rPr lang="en-US" smtClean="0"/>
              <a:t>4/12/18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E907A-18B4-D74C-96BA-B337856091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2560E-C454-EE41-9B22-4364757AE972}" type="datetimeFigureOut">
              <a:rPr lang="en-US" smtClean="0"/>
              <a:t>4/12/18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E907A-18B4-D74C-96BA-B3378560916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792560E-C454-EE41-9B22-4364757AE972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BAE907A-18B4-D74C-96BA-B3378560916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04461" y="4356397"/>
            <a:ext cx="6381390" cy="1306862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dirty="0" err="1"/>
              <a:t>Gopi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Surekha</a:t>
            </a:r>
            <a:r>
              <a:rPr lang="en-US" dirty="0"/>
              <a:t> </a:t>
            </a:r>
            <a:r>
              <a:rPr lang="en-US" dirty="0" err="1"/>
              <a:t>Kotiyala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With</a:t>
            </a:r>
          </a:p>
          <a:p>
            <a:pPr algn="ctr"/>
            <a:r>
              <a:rPr lang="en-US" dirty="0"/>
              <a:t>Dr. Terry Griffin</a:t>
            </a:r>
          </a:p>
          <a:p>
            <a:pPr algn="ctr"/>
            <a:r>
              <a:rPr lang="en-US" dirty="0"/>
              <a:t>Midwestern State University</a:t>
            </a:r>
          </a:p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2041031"/>
            <a:ext cx="7175351" cy="1793167"/>
          </a:xfrm>
        </p:spPr>
        <p:txBody>
          <a:bodyPr/>
          <a:lstStyle/>
          <a:p>
            <a:r>
              <a:rPr lang="en-US" dirty="0"/>
              <a:t>Real Time Parking Space Availability</a:t>
            </a:r>
          </a:p>
        </p:txBody>
      </p:sp>
    </p:spTree>
    <p:extLst>
      <p:ext uri="{BB962C8B-B14F-4D97-AF65-F5344CB8AC3E}">
        <p14:creationId xmlns:p14="http://schemas.microsoft.com/office/powerpoint/2010/main" val="1889901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D52DD-FD1C-C64F-937F-761B9BC8C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741BC-5C70-884E-822E-B9F34FF7AE2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035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D52DD-FD1C-C64F-937F-761B9BC8C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741BC-5C70-884E-822E-B9F34FF7AE2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36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D52DD-FD1C-C64F-937F-761B9BC8C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741BC-5C70-884E-822E-B9F34FF7AE2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686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D52DD-FD1C-C64F-937F-761B9BC8C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741BC-5C70-884E-822E-B9F34FF7AE2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128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D52DD-FD1C-C64F-937F-761B9BC8C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741BC-5C70-884E-822E-B9F34FF7AE2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551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D52DD-FD1C-C64F-937F-761B9BC8C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741BC-5C70-884E-822E-B9F34FF7AE2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105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9391"/>
            <a:ext cx="6512511" cy="1143000"/>
          </a:xfrm>
        </p:spPr>
        <p:txBody>
          <a:bodyPr/>
          <a:lstStyle/>
          <a:p>
            <a:pPr algn="l"/>
            <a:r>
              <a:rPr lang="en-US" dirty="0"/>
              <a:t>Application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259" y="1514592"/>
            <a:ext cx="6284147" cy="41918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56137" y="447704"/>
            <a:ext cx="3085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rPr>
              <a:t>( on a clean image)</a:t>
            </a:r>
          </a:p>
        </p:txBody>
      </p:sp>
    </p:spTree>
    <p:extLst>
      <p:ext uri="{BB962C8B-B14F-4D97-AF65-F5344CB8AC3E}">
        <p14:creationId xmlns:p14="http://schemas.microsoft.com/office/powerpoint/2010/main" val="634613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9391"/>
            <a:ext cx="3913481" cy="1143000"/>
          </a:xfrm>
        </p:spPr>
        <p:txBody>
          <a:bodyPr/>
          <a:lstStyle/>
          <a:p>
            <a:pPr algn="l"/>
            <a:r>
              <a:rPr lang="en-US" dirty="0"/>
              <a:t>Application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08" y="1143140"/>
            <a:ext cx="3612443" cy="24097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593" y="1143140"/>
            <a:ext cx="3612443" cy="24097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216" y="4035778"/>
            <a:ext cx="3581635" cy="25261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6594" y="4035777"/>
            <a:ext cx="3612442" cy="25261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58149" y="3568519"/>
            <a:ext cx="139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16363" y="3568519"/>
            <a:ext cx="139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Gray Scale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10549" y="6488668"/>
            <a:ext cx="139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Edged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16363" y="6488668"/>
            <a:ext cx="139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Closed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56137" y="447704"/>
            <a:ext cx="3085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rPr>
              <a:t>( filters )</a:t>
            </a:r>
          </a:p>
        </p:txBody>
      </p:sp>
    </p:spTree>
    <p:extLst>
      <p:ext uri="{BB962C8B-B14F-4D97-AF65-F5344CB8AC3E}">
        <p14:creationId xmlns:p14="http://schemas.microsoft.com/office/powerpoint/2010/main" val="3764184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9391"/>
            <a:ext cx="6512511" cy="1143000"/>
          </a:xfrm>
        </p:spPr>
        <p:txBody>
          <a:bodyPr/>
          <a:lstStyle/>
          <a:p>
            <a:pPr algn="l"/>
            <a:r>
              <a:rPr lang="en-US" dirty="0"/>
              <a:t>Application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259" y="1514592"/>
            <a:ext cx="6330753" cy="41957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53926" y="6180667"/>
            <a:ext cx="301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Corner Detection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56137" y="447704"/>
            <a:ext cx="3085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rPr>
              <a:t>( Corners)</a:t>
            </a:r>
          </a:p>
        </p:txBody>
      </p:sp>
    </p:spTree>
    <p:extLst>
      <p:ext uri="{BB962C8B-B14F-4D97-AF65-F5344CB8AC3E}">
        <p14:creationId xmlns:p14="http://schemas.microsoft.com/office/powerpoint/2010/main" val="2267854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9391"/>
            <a:ext cx="6512511" cy="1143000"/>
          </a:xfrm>
        </p:spPr>
        <p:txBody>
          <a:bodyPr/>
          <a:lstStyle/>
          <a:p>
            <a:pPr algn="l"/>
            <a:r>
              <a:rPr lang="en-US" dirty="0"/>
              <a:t>Application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259" y="1514592"/>
            <a:ext cx="6330753" cy="41957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53926" y="6180667"/>
            <a:ext cx="301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Line Detection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259" y="1514592"/>
            <a:ext cx="6330753" cy="41957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56137" y="447704"/>
            <a:ext cx="3085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rPr>
              <a:t>( Lines)</a:t>
            </a:r>
          </a:p>
        </p:txBody>
      </p:sp>
    </p:spTree>
    <p:extLst>
      <p:ext uri="{BB962C8B-B14F-4D97-AF65-F5344CB8AC3E}">
        <p14:creationId xmlns:p14="http://schemas.microsoft.com/office/powerpoint/2010/main" val="2179068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374"/>
            <a:ext cx="6512511" cy="1143000"/>
          </a:xfrm>
        </p:spPr>
        <p:txBody>
          <a:bodyPr/>
          <a:lstStyle/>
          <a:p>
            <a:pPr algn="l"/>
            <a:r>
              <a:rPr lang="en-US" dirty="0"/>
              <a:t>Problem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667" y="1684280"/>
            <a:ext cx="4835407" cy="34452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98889" y="5880332"/>
            <a:ext cx="432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/>
                <a:cs typeface="Helvetica"/>
              </a:rPr>
              <a:t>Late for class … again.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518" y="2462858"/>
            <a:ext cx="1317037" cy="194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33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9391"/>
            <a:ext cx="6512511" cy="1143000"/>
          </a:xfrm>
        </p:spPr>
        <p:txBody>
          <a:bodyPr/>
          <a:lstStyle/>
          <a:p>
            <a:pPr algn="l"/>
            <a:r>
              <a:rPr lang="en-US" dirty="0"/>
              <a:t>Application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259" y="1514592"/>
            <a:ext cx="6330753" cy="41957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259" y="1514592"/>
            <a:ext cx="6330753" cy="41957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56137" y="447704"/>
            <a:ext cx="3085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rPr>
              <a:t>( Lines and Corners)</a:t>
            </a:r>
          </a:p>
        </p:txBody>
      </p:sp>
    </p:spTree>
    <p:extLst>
      <p:ext uri="{BB962C8B-B14F-4D97-AF65-F5344CB8AC3E}">
        <p14:creationId xmlns:p14="http://schemas.microsoft.com/office/powerpoint/2010/main" val="1104896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9391"/>
            <a:ext cx="6512511" cy="1143000"/>
          </a:xfrm>
        </p:spPr>
        <p:txBody>
          <a:bodyPr/>
          <a:lstStyle/>
          <a:p>
            <a:pPr algn="l"/>
            <a:r>
              <a:rPr lang="en-US" dirty="0"/>
              <a:t>Problems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10734" y="1890513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real time robust parking space identification algorithm is possible, but not 100% </a:t>
            </a:r>
          </a:p>
          <a:p>
            <a:r>
              <a:rPr lang="en-US" dirty="0"/>
              <a:t>We choose to move to Stage 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946681" y="4011653"/>
            <a:ext cx="4664853" cy="1477328"/>
            <a:chOff x="2946681" y="4011653"/>
            <a:chExt cx="4664853" cy="1477328"/>
          </a:xfrm>
        </p:grpSpPr>
        <p:sp>
          <p:nvSpPr>
            <p:cNvPr id="3" name="Rectangle 2"/>
            <p:cNvSpPr/>
            <p:nvPr/>
          </p:nvSpPr>
          <p:spPr>
            <a:xfrm>
              <a:off x="2946681" y="4011653"/>
              <a:ext cx="4572000" cy="147732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822960" lvl="1" indent="-457200">
                <a:buFont typeface="+mj-lt"/>
                <a:buAutoNum type="arabicPeriod"/>
              </a:pPr>
              <a:r>
                <a:rPr lang="en-US" dirty="0"/>
                <a:t>Automatic parking space discovery</a:t>
              </a:r>
              <a:br>
                <a:rPr lang="en-US" dirty="0"/>
              </a:br>
              <a:endParaRPr lang="en-US" dirty="0"/>
            </a:p>
            <a:p>
              <a:pPr marL="822960" lvl="1" indent="-457200">
                <a:buFont typeface="+mj-lt"/>
                <a:buAutoNum type="arabicPeriod"/>
              </a:pPr>
              <a:r>
                <a:rPr lang="en-US" dirty="0"/>
                <a:t>Identifying spaces as available</a:t>
              </a:r>
              <a:br>
                <a:rPr lang="en-US" dirty="0"/>
              </a:br>
              <a:endParaRPr lang="en-US" dirty="0"/>
            </a:p>
            <a:p>
              <a:pPr marL="822960" lvl="1" indent="-457200">
                <a:buFont typeface="+mj-lt"/>
                <a:buAutoNum type="arabicPeriod"/>
              </a:pPr>
              <a:r>
                <a:rPr lang="en-US" dirty="0"/>
                <a:t>Mobile application showing results 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3097857" y="4499817"/>
              <a:ext cx="4513677" cy="56523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000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9391"/>
            <a:ext cx="6512511" cy="1143000"/>
          </a:xfrm>
        </p:spPr>
        <p:txBody>
          <a:bodyPr/>
          <a:lstStyle/>
          <a:p>
            <a:pPr algn="l"/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92801" y="2098705"/>
            <a:ext cx="6777862" cy="3703726"/>
          </a:xfrm>
        </p:spPr>
        <p:txBody>
          <a:bodyPr/>
          <a:lstStyle/>
          <a:p>
            <a:r>
              <a:rPr lang="en-US" dirty="0"/>
              <a:t>Available parking spaces are elusive.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Identifying available parking is not easy to implement, but possible, and has an expressed need.</a:t>
            </a:r>
          </a:p>
          <a:p>
            <a:r>
              <a:rPr lang="en-US" dirty="0"/>
              <a:t>Machine learning has made this possible.</a:t>
            </a:r>
          </a:p>
          <a:p>
            <a:r>
              <a:rPr lang="en-US" dirty="0"/>
              <a:t>More cost effect method than using sensors.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697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9391"/>
            <a:ext cx="6512511" cy="1143000"/>
          </a:xfrm>
        </p:spPr>
        <p:txBody>
          <a:bodyPr/>
          <a:lstStyle/>
          <a:p>
            <a:pPr algn="l"/>
            <a:r>
              <a:rPr lang="en-US" dirty="0"/>
              <a:t>Overview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256255" y="586299"/>
            <a:ext cx="5774545" cy="35885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r>
              <a:rPr lang="en-US" sz="2000" b="1" dirty="0"/>
              <a:t>Identifying Available Parking Spaces has three stages:</a:t>
            </a:r>
            <a:br>
              <a:rPr lang="en-US" sz="2000" dirty="0"/>
            </a:br>
            <a:endParaRPr lang="en-US" sz="2000" dirty="0"/>
          </a:p>
          <a:p>
            <a:pPr marL="822960" lvl="1" indent="-457200">
              <a:buFont typeface="+mj-lt"/>
              <a:buAutoNum type="arabicPeriod"/>
            </a:pPr>
            <a:r>
              <a:rPr lang="en-US" dirty="0"/>
              <a:t>Automatic parking space discovery</a:t>
            </a:r>
            <a:br>
              <a:rPr lang="en-US" dirty="0"/>
            </a:br>
            <a:endParaRPr lang="en-US" dirty="0"/>
          </a:p>
          <a:p>
            <a:pPr marL="822960" lvl="1" indent="-457200">
              <a:buFont typeface="+mj-lt"/>
              <a:buAutoNum type="arabicPeriod"/>
            </a:pPr>
            <a:r>
              <a:rPr lang="en-US" dirty="0"/>
              <a:t>Identifying spaces as available</a:t>
            </a:r>
            <a:br>
              <a:rPr lang="en-US" dirty="0"/>
            </a:br>
            <a:endParaRPr lang="en-US" dirty="0"/>
          </a:p>
          <a:p>
            <a:pPr marL="822960" lvl="1" indent="-457200">
              <a:buFont typeface="+mj-lt"/>
              <a:buAutoNum type="arabicPeriod"/>
            </a:pPr>
            <a:r>
              <a:rPr lang="en-US" dirty="0"/>
              <a:t>Mobile application showing results in real time.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62" y="4174831"/>
            <a:ext cx="4820488" cy="244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0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9391"/>
            <a:ext cx="6512511" cy="1143000"/>
          </a:xfrm>
        </p:spPr>
        <p:txBody>
          <a:bodyPr/>
          <a:lstStyle/>
          <a:p>
            <a:pPr algn="l"/>
            <a:r>
              <a:rPr lang="en-US" dirty="0"/>
              <a:t>Some Terminology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10734" y="1890513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Feature Detection</a:t>
            </a:r>
          </a:p>
          <a:p>
            <a:r>
              <a:rPr lang="en-US" dirty="0"/>
              <a:t>Filtering</a:t>
            </a:r>
          </a:p>
          <a:p>
            <a:r>
              <a:rPr lang="en-US" dirty="0"/>
              <a:t>Color Identification</a:t>
            </a:r>
          </a:p>
          <a:p>
            <a:r>
              <a:rPr lang="en-US" dirty="0"/>
              <a:t>Machine Learning </a:t>
            </a:r>
          </a:p>
          <a:p>
            <a:r>
              <a:rPr lang="en-US" dirty="0"/>
              <a:t>Neural Networks</a:t>
            </a:r>
          </a:p>
          <a:p>
            <a:r>
              <a:rPr lang="en-US" dirty="0"/>
              <a:t>Layers</a:t>
            </a:r>
          </a:p>
          <a:p>
            <a:r>
              <a:rPr lang="en-US" dirty="0"/>
              <a:t>CNN</a:t>
            </a:r>
          </a:p>
          <a:p>
            <a:r>
              <a:rPr lang="en-US" dirty="0"/>
              <a:t>Activation Functions</a:t>
            </a:r>
          </a:p>
        </p:txBody>
      </p:sp>
    </p:spTree>
    <p:extLst>
      <p:ext uri="{BB962C8B-B14F-4D97-AF65-F5344CB8AC3E}">
        <p14:creationId xmlns:p14="http://schemas.microsoft.com/office/powerpoint/2010/main" val="896505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741BC-5C70-884E-822E-B9F34FF7AE2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42999" y="266007"/>
            <a:ext cx="7577051" cy="6184669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Problem statement</a:t>
            </a:r>
          </a:p>
          <a:p>
            <a:r>
              <a:rPr lang="en-US" dirty="0"/>
              <a:t>Examples of parking lots </a:t>
            </a:r>
          </a:p>
          <a:p>
            <a:r>
              <a:rPr lang="en-US" dirty="0"/>
              <a:t>Examples of </a:t>
            </a:r>
            <a:r>
              <a:rPr lang="en-US" dirty="0" err="1"/>
              <a:t>bolin</a:t>
            </a:r>
            <a:endParaRPr lang="en-US" dirty="0"/>
          </a:p>
          <a:p>
            <a:r>
              <a:rPr lang="en-US" dirty="0"/>
              <a:t>Possible solutions</a:t>
            </a:r>
          </a:p>
          <a:p>
            <a:pPr lvl="1"/>
            <a:r>
              <a:rPr lang="en-US" dirty="0"/>
              <a:t>Sensors</a:t>
            </a:r>
          </a:p>
          <a:p>
            <a:pPr lvl="1"/>
            <a:r>
              <a:rPr lang="en-US" dirty="0"/>
              <a:t>Counting entrance and exit</a:t>
            </a:r>
          </a:p>
          <a:p>
            <a:pPr lvl="1"/>
            <a:r>
              <a:rPr lang="en-US" dirty="0"/>
              <a:t>Image process / machine learning</a:t>
            </a:r>
          </a:p>
          <a:p>
            <a:r>
              <a:rPr lang="en-US" dirty="0"/>
              <a:t>Define / discuss image processing</a:t>
            </a:r>
          </a:p>
          <a:p>
            <a:pPr lvl="1"/>
            <a:r>
              <a:rPr lang="en-US" dirty="0"/>
              <a:t>Color histograms</a:t>
            </a:r>
          </a:p>
          <a:p>
            <a:pPr lvl="1"/>
            <a:r>
              <a:rPr lang="en-US" dirty="0"/>
              <a:t>Line detection </a:t>
            </a:r>
          </a:p>
          <a:p>
            <a:pPr lvl="1"/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Classification </a:t>
            </a:r>
          </a:p>
          <a:p>
            <a:r>
              <a:rPr lang="en-US" dirty="0"/>
              <a:t>Classification problems</a:t>
            </a:r>
          </a:p>
          <a:p>
            <a:pPr lvl="1"/>
            <a:r>
              <a:rPr lang="en-US" dirty="0"/>
              <a:t>Color (daylight)</a:t>
            </a:r>
          </a:p>
          <a:p>
            <a:pPr lvl="1"/>
            <a:r>
              <a:rPr lang="en-US" dirty="0"/>
              <a:t>Weather </a:t>
            </a:r>
          </a:p>
          <a:p>
            <a:pPr lvl="1"/>
            <a:r>
              <a:rPr lang="en-US" dirty="0"/>
              <a:t>Shadow</a:t>
            </a:r>
          </a:p>
          <a:p>
            <a:pPr lvl="1"/>
            <a:r>
              <a:rPr lang="en-US" dirty="0"/>
              <a:t>Motorcycles</a:t>
            </a:r>
          </a:p>
          <a:p>
            <a:pPr lvl="1"/>
            <a:r>
              <a:rPr lang="en-US" dirty="0"/>
              <a:t>Clouds</a:t>
            </a:r>
          </a:p>
          <a:p>
            <a:r>
              <a:rPr lang="en-US" dirty="0"/>
              <a:t>Dogs and Cats vs Signs</a:t>
            </a:r>
          </a:p>
          <a:p>
            <a:r>
              <a:rPr lang="en-US" dirty="0"/>
              <a:t>Machine Learning</a:t>
            </a:r>
          </a:p>
          <a:p>
            <a:r>
              <a:rPr lang="en-US" dirty="0"/>
              <a:t>Neural Networks</a:t>
            </a:r>
          </a:p>
          <a:p>
            <a:pPr lvl="1"/>
            <a:r>
              <a:rPr lang="en-US" dirty="0"/>
              <a:t>Training vs Testing (validating)</a:t>
            </a:r>
          </a:p>
          <a:p>
            <a:pPr lvl="1"/>
            <a:r>
              <a:rPr lang="en-US" dirty="0"/>
              <a:t>CNN</a:t>
            </a:r>
          </a:p>
          <a:p>
            <a:pPr lvl="1"/>
            <a:r>
              <a:rPr lang="en-US" dirty="0"/>
              <a:t>Layers</a:t>
            </a:r>
          </a:p>
          <a:p>
            <a:pPr lvl="1"/>
            <a:r>
              <a:rPr lang="en-US" dirty="0"/>
              <a:t>Activation Functions (sigmoid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Back propagation</a:t>
            </a:r>
          </a:p>
          <a:p>
            <a:r>
              <a:rPr lang="en-US" dirty="0"/>
              <a:t>Dogs and Cats tutorial</a:t>
            </a:r>
          </a:p>
          <a:p>
            <a:r>
              <a:rPr lang="en-US" dirty="0"/>
              <a:t>App demo</a:t>
            </a:r>
          </a:p>
          <a:p>
            <a:pPr lvl="1"/>
            <a:r>
              <a:rPr lang="en-US" dirty="0"/>
              <a:t>Ionic and </a:t>
            </a:r>
            <a:r>
              <a:rPr lang="en-US" dirty="0" err="1"/>
              <a:t>cordova</a:t>
            </a:r>
            <a:r>
              <a:rPr lang="en-US" dirty="0"/>
              <a:t> and firebase</a:t>
            </a:r>
          </a:p>
          <a:p>
            <a:r>
              <a:rPr lang="en-US" dirty="0"/>
              <a:t>Future work</a:t>
            </a:r>
          </a:p>
          <a:p>
            <a:endParaRPr lang="en-US" dirty="0"/>
          </a:p>
          <a:p>
            <a:pPr marL="365760" lvl="1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126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D52DD-FD1C-C64F-937F-761B9BC8C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741BC-5C70-884E-822E-B9F34FF7AE2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836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D52DD-FD1C-C64F-937F-761B9BC8C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741BC-5C70-884E-822E-B9F34FF7AE2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829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D52DD-FD1C-C64F-937F-761B9BC8C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741BC-5C70-884E-822E-B9F34FF7AE2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213100"/>
      </p:ext>
    </p:extLst>
  </p:cSld>
  <p:clrMapOvr>
    <a:masterClrMapping/>
  </p:clrMapOvr>
</p:sld>
</file>

<file path=ppt/theme/theme1.xml><?xml version="1.0" encoding="utf-8"?>
<a:theme xmlns:a="http://schemas.openxmlformats.org/drawingml/2006/main" name="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Slipstream.thmx</Template>
  <TotalTime>335</TotalTime>
  <Words>198</Words>
  <Application>Microsoft Macintosh PowerPoint</Application>
  <PresentationFormat>On-screen Show (4:3)</PresentationFormat>
  <Paragraphs>85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Georgia</vt:lpstr>
      <vt:lpstr>Helvetica</vt:lpstr>
      <vt:lpstr>Trebuchet MS</vt:lpstr>
      <vt:lpstr>Slipstream</vt:lpstr>
      <vt:lpstr>Real Time Parking Space Availability</vt:lpstr>
      <vt:lpstr>Problem</vt:lpstr>
      <vt:lpstr>Motivation</vt:lpstr>
      <vt:lpstr>Overview</vt:lpstr>
      <vt:lpstr>Some Terminology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</vt:lpstr>
      <vt:lpstr>Application</vt:lpstr>
      <vt:lpstr>Application</vt:lpstr>
      <vt:lpstr>Application</vt:lpstr>
      <vt:lpstr>Application</vt:lpstr>
      <vt:lpstr>Problems</vt:lpstr>
    </vt:vector>
  </TitlesOfParts>
  <Company>Midwestern State University</Company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Time Open Parking Space Identification</dc:title>
  <dc:creator>Terry Griffin</dc:creator>
  <cp:lastModifiedBy>Terry Griffin</cp:lastModifiedBy>
  <cp:revision>17</cp:revision>
  <dcterms:created xsi:type="dcterms:W3CDTF">2015-04-14T23:17:36Z</dcterms:created>
  <dcterms:modified xsi:type="dcterms:W3CDTF">2018-04-13T00:15:00Z</dcterms:modified>
</cp:coreProperties>
</file>